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26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78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928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573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61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425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09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19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46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66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C7CBC-BED3-4209-A737-A68146B72952}" type="datetimeFigureOut">
              <a:rPr lang="it-IT" smtClean="0"/>
              <a:t>05/11/2014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882CB-F140-4EE6-92B0-67F0DB53B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784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56244"/>
            <a:ext cx="9144000" cy="442826"/>
          </a:xfrm>
        </p:spPr>
        <p:txBody>
          <a:bodyPr>
            <a:normAutofit fontScale="90000"/>
          </a:bodyPr>
          <a:lstStyle/>
          <a:p>
            <a:r>
              <a:rPr lang="it-IT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CEE delle origini</a:t>
            </a:r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186249"/>
            <a:ext cx="9144000" cy="406331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367849" y="1878227"/>
            <a:ext cx="2331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Commissione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Consiglio dei ministri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865340" y="3933226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Governi nazionali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108886" y="2018270"/>
            <a:ext cx="24054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Assemblea parlamentare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	</a:t>
            </a:r>
            <a:r>
              <a:rPr lang="it-IT" dirty="0"/>
              <a:t>P</a:t>
            </a:r>
            <a:r>
              <a:rPr lang="it-IT" dirty="0" smtClean="0"/>
              <a:t>arlamenti 	nazionali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H="1" flipV="1">
            <a:off x="2677297" y="2594919"/>
            <a:ext cx="560173" cy="1260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6647935" y="2257168"/>
            <a:ext cx="650789" cy="17903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5809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La CEE delle origini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CEE delle origini</dc:title>
  <dc:creator>roberto bin</dc:creator>
  <cp:lastModifiedBy>roberto bin</cp:lastModifiedBy>
  <cp:revision>1</cp:revision>
  <dcterms:created xsi:type="dcterms:W3CDTF">2014-11-05T11:13:36Z</dcterms:created>
  <dcterms:modified xsi:type="dcterms:W3CDTF">2014-11-05T11:13:47Z</dcterms:modified>
</cp:coreProperties>
</file>